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5" r:id="rId2"/>
  </p:sldIdLst>
  <p:sldSz cx="6858000" cy="9144000" type="letter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00000"/>
    <a:srgbClr val="376092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>
      <p:cViewPr varScale="1">
        <p:scale>
          <a:sx n="54" d="100"/>
          <a:sy n="54" d="100"/>
        </p:scale>
        <p:origin x="2592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9F303778-C9B3-41A1-B1A3-1D2A0E22C20F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703263"/>
            <a:ext cx="2638425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D9F99198-9F6F-4B74-AD1B-8ECC7CE0D4A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5890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36472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87913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909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1226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636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18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2888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5150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1187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998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304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AE41-1EC8-4837-A639-65F78AA4648D}" type="datetimeFigureOut">
              <a:rPr lang="en-TT" smtClean="0"/>
              <a:t>21/01/2021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BCB8-C163-4DF2-84FA-A86BE4113CA9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559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993" y="408310"/>
            <a:ext cx="6036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TT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Say Something" panose="02000506000000020004" pitchFamily="2" charset="0"/>
                <a:ea typeface="+mn-ea"/>
                <a:cs typeface="+mn-cs"/>
              </a:rPr>
              <a:t>February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59660"/>
              </p:ext>
            </p:extLst>
          </p:nvPr>
        </p:nvGraphicFramePr>
        <p:xfrm>
          <a:off x="548680" y="1331641"/>
          <a:ext cx="6028123" cy="6387793"/>
        </p:xfrm>
        <a:graphic>
          <a:graphicData uri="http://schemas.openxmlformats.org/drawingml/2006/table">
            <a:tbl>
              <a:tblPr/>
              <a:tblGrid>
                <a:gridCol w="656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9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1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Sun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Mon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Tue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Wed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Thu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Fri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solidFill>
                            <a:srgbClr val="000000"/>
                          </a:solidFill>
                          <a:effectLst/>
                          <a:latin typeface="KG Miss Kindergarten" panose="02000000000000000000" pitchFamily="2" charset="0"/>
                        </a:rPr>
                        <a:t>Sat</a:t>
                      </a:r>
                    </a:p>
                  </a:txBody>
                  <a:tcPr marL="27008" marR="27008" marT="27008" marB="27008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39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382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11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2’s Valentine’s Day Party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12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All Classes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Valentine’s Day Parties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1513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15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Presidents’ </a:t>
                      </a: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Day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16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UPK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17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UPK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No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UPK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19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UPK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20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67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21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24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25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26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After School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367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54489" marR="27008" marT="27008" marB="27008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Clip Art Illustration Of A Frog Wearing A Crown Holding A Red Heart With  Red Hearts Surrounding Hi… | Valentine frog, Valentine day cards, Happy valentines  day card">
            <a:extLst>
              <a:ext uri="{FF2B5EF4-FFF2-40B4-BE49-F238E27FC236}">
                <a16:creationId xmlns:a16="http://schemas.microsoft.com/office/drawing/2014/main" id="{B9D8D12D-4684-47D5-8116-EED1906BB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980" y="7832300"/>
            <a:ext cx="1037820" cy="98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80284" y="4716016"/>
            <a:ext cx="580700" cy="521804"/>
            <a:chOff x="3138565" y="4528966"/>
            <a:chExt cx="849246" cy="763114"/>
          </a:xfrm>
        </p:grpSpPr>
        <p:sp>
          <p:nvSpPr>
            <p:cNvPr id="7" name="Heart 6"/>
            <p:cNvSpPr/>
            <p:nvPr/>
          </p:nvSpPr>
          <p:spPr>
            <a:xfrm>
              <a:off x="3390597" y="5076056"/>
              <a:ext cx="227461" cy="216024"/>
            </a:xfrm>
            <a:prstGeom prst="hear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Heart 7"/>
            <p:cNvSpPr/>
            <p:nvPr/>
          </p:nvSpPr>
          <p:spPr>
            <a:xfrm>
              <a:off x="3560242" y="4546219"/>
              <a:ext cx="227461" cy="216024"/>
            </a:xfrm>
            <a:prstGeom prst="hear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Heart 8"/>
            <p:cNvSpPr/>
            <p:nvPr/>
          </p:nvSpPr>
          <p:spPr>
            <a:xfrm>
              <a:off x="3138565" y="4600059"/>
              <a:ext cx="227461" cy="216024"/>
            </a:xfrm>
            <a:prstGeom prst="hear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Heart 9"/>
            <p:cNvSpPr/>
            <p:nvPr/>
          </p:nvSpPr>
          <p:spPr>
            <a:xfrm>
              <a:off x="3750881" y="4528966"/>
              <a:ext cx="227461" cy="216024"/>
            </a:xfrm>
            <a:prstGeom prst="hear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Heart 10"/>
            <p:cNvSpPr/>
            <p:nvPr/>
          </p:nvSpPr>
          <p:spPr>
            <a:xfrm>
              <a:off x="3163136" y="4924095"/>
              <a:ext cx="227461" cy="216024"/>
            </a:xfrm>
            <a:prstGeom prst="hear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Heart 11"/>
            <p:cNvSpPr/>
            <p:nvPr/>
          </p:nvSpPr>
          <p:spPr>
            <a:xfrm>
              <a:off x="3409883" y="4708071"/>
              <a:ext cx="227461" cy="216024"/>
            </a:xfrm>
            <a:prstGeom prst="hear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Heart 12"/>
            <p:cNvSpPr/>
            <p:nvPr/>
          </p:nvSpPr>
          <p:spPr>
            <a:xfrm>
              <a:off x="3760350" y="4819255"/>
              <a:ext cx="227461" cy="216024"/>
            </a:xfrm>
            <a:prstGeom prst="hear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Heart 13"/>
            <p:cNvSpPr/>
            <p:nvPr/>
          </p:nvSpPr>
          <p:spPr>
            <a:xfrm>
              <a:off x="3489150" y="4816083"/>
              <a:ext cx="227461" cy="216024"/>
            </a:xfrm>
            <a:prstGeom prst="heart">
              <a:avLst/>
            </a:prstGeom>
            <a:solidFill>
              <a:srgbClr val="A2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Heart 14"/>
            <p:cNvSpPr/>
            <p:nvPr/>
          </p:nvSpPr>
          <p:spPr>
            <a:xfrm>
              <a:off x="3658800" y="5056995"/>
              <a:ext cx="227461" cy="216024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T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0284" y="7802995"/>
            <a:ext cx="603680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TT" sz="3000" dirty="0">
                <a:solidFill>
                  <a:prstClr val="black"/>
                </a:solidFill>
                <a:latin typeface="Century Gothic" panose="020B0502020202020204" pitchFamily="34" charset="0"/>
              </a:rPr>
              <a:t>We TOAD-A-LY love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TT" sz="3000" dirty="0">
                <a:solidFill>
                  <a:prstClr val="black"/>
                </a:solidFill>
                <a:latin typeface="Century Gothic" panose="020B0502020202020204" pitchFamily="34" charset="0"/>
              </a:rPr>
              <a:t>preschool!</a:t>
            </a:r>
            <a:r>
              <a:rPr kumimoji="0" lang="en-T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7" name="Picture 2" descr="Clip Art Illustration Of A Frog Wearing A Crown Holding A Red Heart With  Red Hearts Surrounding Hi… | Valentine frog, Valentine day cards, Happy valentines  day card">
            <a:extLst>
              <a:ext uri="{FF2B5EF4-FFF2-40B4-BE49-F238E27FC236}">
                <a16:creationId xmlns:a16="http://schemas.microsoft.com/office/drawing/2014/main" id="{AC16647D-24DA-45F7-A61E-229B79714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5" y="7832300"/>
            <a:ext cx="1037820" cy="98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34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72</Words>
  <Application>Microsoft Office PowerPoint</Application>
  <PresentationFormat>Letter Paper (8.5x11 in)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KG Miss Kindergarten</vt:lpstr>
      <vt:lpstr>KG Say Something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Phillips</dc:creator>
  <cp:lastModifiedBy>Ed Manz</cp:lastModifiedBy>
  <cp:revision>93</cp:revision>
  <cp:lastPrinted>2021-01-21T13:37:25Z</cp:lastPrinted>
  <dcterms:created xsi:type="dcterms:W3CDTF">2015-06-19T14:37:21Z</dcterms:created>
  <dcterms:modified xsi:type="dcterms:W3CDTF">2021-01-21T16:49:41Z</dcterms:modified>
</cp:coreProperties>
</file>